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65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218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241300" y="110381"/>
            <a:ext cx="12293600" cy="20447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AFRICAN TRIBAL MASKS</a:t>
            </a:r>
          </a:p>
        </p:txBody>
      </p:sp>
      <p:pic>
        <p:nvPicPr>
          <p:cNvPr id="45" name="african-mask-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12" y="1585992"/>
            <a:ext cx="5260576" cy="787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LA_Dan_mask_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858" y="4555500"/>
            <a:ext cx="3614129" cy="480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woyo mas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956" y="-158687"/>
            <a:ext cx="3532427" cy="4558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banda mask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1750" y="329654"/>
            <a:ext cx="5702300" cy="799922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9781295" y="190031"/>
            <a:ext cx="3052912" cy="1036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Different features of the mask also represent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different meanings.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large chin and mouths - strength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big forehead -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wisdom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round large eyes -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alertness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checkered patterns - opposites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lines -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paths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24863"/>
                </a:solidFill>
              </a:rPr>
              <a:t>Long horns on animals - abundant growth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more mask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89" y="2540"/>
            <a:ext cx="6736082" cy="5052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masks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1857" y="0"/>
            <a:ext cx="4386073" cy="584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mask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1157" y="5211064"/>
            <a:ext cx="6429249" cy="4821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-139701" y="6661150"/>
            <a:ext cx="13004803" cy="2108200"/>
          </a:xfrm>
          <a:prstGeom prst="rect">
            <a:avLst/>
          </a:prstGeom>
        </p:spPr>
        <p:txBody>
          <a:bodyPr/>
          <a:lstStyle>
            <a:lvl1pPr algn="ctr">
              <a:defRPr sz="6600" b="1" spc="-132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600" b="1" spc="-132">
                <a:solidFill>
                  <a:srgbClr val="314864"/>
                </a:solidFill>
              </a:rPr>
              <a:t>Where is Africa?</a:t>
            </a:r>
          </a:p>
        </p:txBody>
      </p:sp>
      <p:pic>
        <p:nvPicPr>
          <p:cNvPr id="48" name="world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579" y="584001"/>
            <a:ext cx="9622763" cy="655926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9919245" y="2120899"/>
            <a:ext cx="299611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Africa is the second largest continent on the globe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61 countries.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77800" y="-361950"/>
            <a:ext cx="7467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What is Africa like? 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291734" y="5238877"/>
            <a:ext cx="6148325" cy="23622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There are many different landforms in Africa including grasslands, rainforests, savannas, deserts, forests, and mountains.</a:t>
            </a:r>
          </a:p>
        </p:txBody>
      </p:sp>
      <p:pic>
        <p:nvPicPr>
          <p:cNvPr id="53" name="Congo-rain-fore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6323" y="147973"/>
            <a:ext cx="3847061" cy="2885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Table Mountains South Africa 2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03"/>
          <a:stretch>
            <a:fillRect/>
          </a:stretch>
        </p:blipFill>
        <p:spPr>
          <a:xfrm>
            <a:off x="391442" y="1282249"/>
            <a:ext cx="6330201" cy="406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_Tanzania_Kilimanjaro_Highest_Mountain_in_Africa_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6720332"/>
            <a:ext cx="3996586" cy="299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AfricaTanzaniaTerrain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3203980"/>
            <a:ext cx="4460852" cy="3345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The-Sahara-Desert-North-Africa_Amazing-view_1471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8608" y="7723949"/>
            <a:ext cx="4354577" cy="3265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There are also many large modern and old cities in Africa.</a:t>
            </a:r>
          </a:p>
        </p:txBody>
      </p:sp>
      <p:pic>
        <p:nvPicPr>
          <p:cNvPr id="60" name="top_7_amazing_african_cities_img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70" y="501455"/>
            <a:ext cx="6138260" cy="377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jobur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0358" y="4560128"/>
            <a:ext cx="6326483" cy="5053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Moro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84954" y="-857647"/>
            <a:ext cx="6749613" cy="5053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144" spc="-122">
                <a:solidFill>
                  <a:srgbClr val="314864"/>
                </a:solidFill>
              </a:rPr>
              <a:t>Who lives in Africa?</a:t>
            </a:r>
          </a:p>
        </p:txBody>
      </p:sp>
      <p:pic>
        <p:nvPicPr>
          <p:cNvPr id="65" name="lion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3082" y="139650"/>
            <a:ext cx="4161996" cy="310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muskrat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0" y="6804152"/>
            <a:ext cx="3560065" cy="26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beautiful africa safari animals hyena wildlife of africa kenya Nigeria Cameroon Congo South africa Zimbabwe soo animals pet hyenas animal picture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3596385"/>
            <a:ext cx="3972561" cy="297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frican-wild-animalsgiraffe-trio-wallpapers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402" y="2747009"/>
            <a:ext cx="3694176" cy="2770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African elephants asian elephants big five big animal safari destination masaimara national park kruger national park endangered animal picture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50" y="5692774"/>
            <a:ext cx="5702300" cy="427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african_buffalo (Syncerus caffer) (subspecies Steppe buffalo hunting safaris in the world  attacks endangered animal  protection in Africa Kenya South Africa save the animals attacks pictures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50" y="2717926"/>
            <a:ext cx="3771730" cy="2828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rhinos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49" y="63880"/>
            <a:ext cx="3411729" cy="2558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colorful peop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927" y="2120900"/>
            <a:ext cx="6223131" cy="415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Africa-mobile-phones-in-u-00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6887" y="3543300"/>
            <a:ext cx="5500027" cy="3300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whites in africa.jpg"/>
          <p:cNvPicPr/>
          <p:nvPr/>
        </p:nvPicPr>
        <p:blipFill>
          <a:blip r:embed="rId4">
            <a:extLst/>
          </a:blip>
          <a:srcRect r="5325"/>
          <a:stretch>
            <a:fillRect/>
          </a:stretch>
        </p:blipFill>
        <p:spPr>
          <a:xfrm>
            <a:off x="6654551" y="212244"/>
            <a:ext cx="5664844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SC_0099-children-tribal-village-Kenya-Africa-12210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6" y="6346114"/>
            <a:ext cx="6066953" cy="395320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42900" y="190500"/>
            <a:ext cx="5816600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144" spc="-122">
                <a:solidFill>
                  <a:srgbClr val="314864"/>
                </a:solidFill>
              </a:rPr>
              <a:t>Who lives in Africa?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65100" y="2413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African Tribes</a:t>
            </a:r>
          </a:p>
        </p:txBody>
      </p:sp>
      <p:pic>
        <p:nvPicPr>
          <p:cNvPr id="80" name="The-african-tribe-Hadza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3126" y="-146100"/>
            <a:ext cx="7112148" cy="48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nsight-on-south-african-tribe-cultural-villages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4738" y="4860794"/>
            <a:ext cx="8755185" cy="583679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127000" y="2876549"/>
            <a:ext cx="4692985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600" b="1"/>
              <a:t>While many people live modern lives, there are still groups of people who live in tribes. 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600" b="1"/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600" b="1"/>
              <a:t>Tribes are a group of people who share a common race, religion, language, or other </a:t>
            </a:r>
            <a:r>
              <a:rPr sz="2600" b="1">
                <a:uFill>
                  <a:solidFill>
                    <a:srgbClr val="1D4994"/>
                  </a:solidFill>
                </a:uFill>
              </a:rPr>
              <a:t>characteristic. 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600" b="1">
              <a:uFill>
                <a:solidFill>
                  <a:srgbClr val="1D4994"/>
                </a:solidFill>
              </a:u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600" b="1">
                <a:uFill>
                  <a:solidFill>
                    <a:srgbClr val="1D4994"/>
                  </a:solidFill>
                </a:uFill>
              </a:rPr>
              <a:t>They practice a way of life that has been handed down by their ancestors from long ago.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-5422900" y="1549400"/>
            <a:ext cx="3289300" cy="635000"/>
          </a:xfrm>
          <a:prstGeom prst="rect">
            <a:avLst/>
          </a:prstGeom>
        </p:spPr>
        <p:txBody>
          <a:bodyPr/>
          <a:lstStyle>
            <a:lvl1pPr algn="ctr" defTabSz="239522">
              <a:defRPr sz="3362" spc="-67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62" spc="-67">
                <a:solidFill>
                  <a:srgbClr val="314864"/>
                </a:solidFill>
              </a:rPr>
              <a:t>Banda Mask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902450" y="-484783"/>
            <a:ext cx="5702300" cy="9842501"/>
          </a:xfrm>
          <a:prstGeom prst="rect">
            <a:avLst/>
          </a:prstGeom>
        </p:spPr>
        <p:txBody>
          <a:bodyPr/>
          <a:lstStyle/>
          <a:p>
            <a:pPr marL="243839" lvl="0" indent="-243839" defTabSz="373887">
              <a:spcBef>
                <a:spcPts val="2400"/>
              </a:spcBef>
              <a:defRPr sz="1800"/>
            </a:pPr>
            <a:endParaRPr sz="1919"/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One custom tribes continue to observe are dance ceremonies. Dance ceremonies are held to celebrate, acknowledge and worship;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 birth of a baby 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becoming an adult 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weddings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funerals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The past 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Good crops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Hunting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Deceased Relatives 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Nature 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spiritual world</a:t>
            </a:r>
          </a:p>
          <a:p>
            <a:pPr marL="243839" lvl="0" indent="-243839" defTabSz="373887">
              <a:spcBef>
                <a:spcPts val="2400"/>
              </a:spcBef>
              <a:defRPr sz="1800"/>
            </a:pPr>
            <a:r>
              <a:rPr sz="2048" b="1"/>
              <a:t>Masks are created and worn in the dance ceremonies.</a:t>
            </a:r>
          </a:p>
        </p:txBody>
      </p:sp>
      <p:pic>
        <p:nvPicPr>
          <p:cNvPr id="86" name="banda mas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66150" y="-4790083"/>
            <a:ext cx="6337300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Dogon 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350" y="571500"/>
            <a:ext cx="5749397" cy="81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BenaBiomboMask02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996" y="1294854"/>
            <a:ext cx="3650027" cy="6801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baule-mas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4975" y="-342900"/>
            <a:ext cx="4692650" cy="469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Teke_Mask_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9075" y="4705350"/>
            <a:ext cx="4946650" cy="494665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525856" y="215900"/>
            <a:ext cx="307578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324863"/>
                </a:solidFill>
              </a:rPr>
              <a:t>African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324863"/>
                </a:solidFill>
              </a:rPr>
              <a:t>Masks</a:t>
            </a:r>
          </a:p>
        </p:txBody>
      </p:sp>
      <p:sp>
        <p:nvSpPr>
          <p:cNvPr id="93" name="Shape 93"/>
          <p:cNvSpPr/>
          <p:nvPr/>
        </p:nvSpPr>
        <p:spPr>
          <a:xfrm>
            <a:off x="133598" y="3314700"/>
            <a:ext cx="342850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24863"/>
              </a:solidFill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56186" y="2870200"/>
            <a:ext cx="4399327" cy="655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The masks combine…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human features,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animal features, 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symmetry,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 dimension,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 patterning, </a:t>
            </a:r>
          </a:p>
          <a:p>
            <a:pPr marL="381000" lvl="0" indent="-381000" algn="l">
              <a:spcBef>
                <a:spcPts val="3800"/>
              </a:spcBef>
              <a:buClr>
                <a:srgbClr val="5C86B9"/>
              </a:buClr>
              <a:buSzPct val="70000"/>
              <a:buFont typeface="Zapf Dingbats"/>
              <a:buChar char="✤"/>
              <a:defRPr sz="1800">
                <a:solidFill>
                  <a:srgbClr val="000000"/>
                </a:solidFill>
              </a:defRPr>
            </a:pPr>
            <a:r>
              <a:rPr sz="3000"/>
              <a:t>and geometric shapes.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241</Words>
  <Application>Microsoft Macintosh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Editorial</vt:lpstr>
      <vt:lpstr>AFRICAN TRIBAL MASKS</vt:lpstr>
      <vt:lpstr>Where is Africa?</vt:lpstr>
      <vt:lpstr>What is Africa like? </vt:lpstr>
      <vt:lpstr>PowerPoint Presentation</vt:lpstr>
      <vt:lpstr>Who lives in Africa?</vt:lpstr>
      <vt:lpstr>Who lives in Africa?</vt:lpstr>
      <vt:lpstr>African Tribes</vt:lpstr>
      <vt:lpstr>Banda 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TRIBAL MASKS</dc:title>
  <cp:lastModifiedBy>Kobra Hall</cp:lastModifiedBy>
  <cp:revision>2</cp:revision>
  <dcterms:modified xsi:type="dcterms:W3CDTF">2015-02-26T19:09:26Z</dcterms:modified>
</cp:coreProperties>
</file>