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AA5DD-A53B-4D79-A554-4F764946F1A7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8528B0-4093-406F-9DBC-52788FC06C44}">
      <dgm:prSet custT="1"/>
      <dgm:spPr/>
      <dgm:t>
        <a:bodyPr/>
        <a:lstStyle/>
        <a:p>
          <a:pPr rtl="0"/>
          <a:r>
            <a:rPr lang="en-US" sz="2800" b="1" dirty="0" smtClean="0"/>
            <a:t>Statue of Liberty</a:t>
          </a:r>
          <a:endParaRPr lang="en-US" sz="2800" dirty="0"/>
        </a:p>
      </dgm:t>
    </dgm:pt>
    <dgm:pt modelId="{210DC09B-9164-4D62-9552-D59061B13C68}" type="parTrans" cxnId="{DCE788AE-E7FE-4E22-9EB0-3ED8C2F9666E}">
      <dgm:prSet/>
      <dgm:spPr/>
      <dgm:t>
        <a:bodyPr/>
        <a:lstStyle/>
        <a:p>
          <a:endParaRPr lang="en-US"/>
        </a:p>
      </dgm:t>
    </dgm:pt>
    <dgm:pt modelId="{CF24C780-D264-4090-91CA-17F72A46E859}" type="sibTrans" cxnId="{DCE788AE-E7FE-4E22-9EB0-3ED8C2F9666E}">
      <dgm:prSet/>
      <dgm:spPr/>
      <dgm:t>
        <a:bodyPr/>
        <a:lstStyle/>
        <a:p>
          <a:endParaRPr lang="en-US"/>
        </a:p>
      </dgm:t>
    </dgm:pt>
    <dgm:pt modelId="{FE4A6FED-D709-4804-8F46-BE006508784A}">
      <dgm:prSet/>
      <dgm:spPr/>
      <dgm:t>
        <a:bodyPr/>
        <a:lstStyle/>
        <a:p>
          <a:pPr rtl="0"/>
          <a:r>
            <a:rPr lang="en-US" sz="1900" b="1" dirty="0" smtClean="0"/>
            <a:t>Neoclassical sculpture on Liberty Island in New York (south of Ellis Island)</a:t>
          </a:r>
          <a:endParaRPr lang="en-US" sz="1900" dirty="0"/>
        </a:p>
      </dgm:t>
    </dgm:pt>
    <dgm:pt modelId="{2BFD8891-0868-4E28-9E9B-3147E9010D1D}" type="parTrans" cxnId="{4178F32E-905D-4907-BD01-A5A8F65BB91B}">
      <dgm:prSet/>
      <dgm:spPr/>
      <dgm:t>
        <a:bodyPr/>
        <a:lstStyle/>
        <a:p>
          <a:endParaRPr lang="en-US"/>
        </a:p>
      </dgm:t>
    </dgm:pt>
    <dgm:pt modelId="{D7BF7E9A-84B8-4380-896D-9939BF076AB6}" type="sibTrans" cxnId="{4178F32E-905D-4907-BD01-A5A8F65BB91B}">
      <dgm:prSet/>
      <dgm:spPr/>
      <dgm:t>
        <a:bodyPr/>
        <a:lstStyle/>
        <a:p>
          <a:endParaRPr lang="en-US"/>
        </a:p>
      </dgm:t>
    </dgm:pt>
    <dgm:pt modelId="{D49F104E-10F6-4BAB-BD7A-C1A94FEA103C}">
      <dgm:prSet/>
      <dgm:spPr/>
      <dgm:t>
        <a:bodyPr/>
        <a:lstStyle/>
        <a:p>
          <a:pPr rtl="0"/>
          <a:r>
            <a:rPr lang="en-US" sz="1900" b="1" dirty="0" smtClean="0"/>
            <a:t>Gift to the U.S. from France, dedicated in 1886</a:t>
          </a:r>
          <a:endParaRPr lang="en-US" sz="1900" dirty="0"/>
        </a:p>
      </dgm:t>
    </dgm:pt>
    <dgm:pt modelId="{700C0A1E-78CD-4ECD-BD88-90B63FDA7915}" type="parTrans" cxnId="{BB67229A-A6AC-4739-810E-904CDC7F2BC3}">
      <dgm:prSet/>
      <dgm:spPr/>
      <dgm:t>
        <a:bodyPr/>
        <a:lstStyle/>
        <a:p>
          <a:endParaRPr lang="en-US"/>
        </a:p>
      </dgm:t>
    </dgm:pt>
    <dgm:pt modelId="{D0F081F0-9904-49C1-977F-A94BC1DD5717}" type="sibTrans" cxnId="{BB67229A-A6AC-4739-810E-904CDC7F2BC3}">
      <dgm:prSet/>
      <dgm:spPr/>
      <dgm:t>
        <a:bodyPr/>
        <a:lstStyle/>
        <a:p>
          <a:endParaRPr lang="en-US"/>
        </a:p>
      </dgm:t>
    </dgm:pt>
    <dgm:pt modelId="{CB4BDFB4-441C-4C36-864E-70CBD2DFC9BD}">
      <dgm:prSet/>
      <dgm:spPr/>
      <dgm:t>
        <a:bodyPr/>
        <a:lstStyle/>
        <a:p>
          <a:pPr rtl="0"/>
          <a:r>
            <a:rPr lang="en-US" sz="1900" b="1" smtClean="0"/>
            <a:t>Symbol of freedom</a:t>
          </a:r>
          <a:endParaRPr lang="en-US" sz="1900"/>
        </a:p>
      </dgm:t>
    </dgm:pt>
    <dgm:pt modelId="{A3F09F44-0DB4-4DAF-B39C-0E82876243AC}" type="parTrans" cxnId="{9591F5E2-0306-41D1-834E-72BE8066C2B0}">
      <dgm:prSet/>
      <dgm:spPr/>
      <dgm:t>
        <a:bodyPr/>
        <a:lstStyle/>
        <a:p>
          <a:endParaRPr lang="en-US"/>
        </a:p>
      </dgm:t>
    </dgm:pt>
    <dgm:pt modelId="{C38882D7-7CFE-438C-A871-CCA4203A9140}" type="sibTrans" cxnId="{9591F5E2-0306-41D1-834E-72BE8066C2B0}">
      <dgm:prSet/>
      <dgm:spPr/>
      <dgm:t>
        <a:bodyPr/>
        <a:lstStyle/>
        <a:p>
          <a:endParaRPr lang="en-US"/>
        </a:p>
      </dgm:t>
    </dgm:pt>
    <dgm:pt modelId="{92ADB411-BED5-4D46-A2CB-EAB777AAE170}">
      <dgm:prSet/>
      <dgm:spPr/>
      <dgm:t>
        <a:bodyPr/>
        <a:lstStyle/>
        <a:p>
          <a:pPr rtl="0"/>
          <a:r>
            <a:rPr lang="en-US" sz="1900" b="1" smtClean="0"/>
            <a:t>Designer Frederic Bartholdi and Engineer Gustave Eiffel created an iron support structure with copper skin</a:t>
          </a:r>
          <a:endParaRPr lang="en-US" sz="1900"/>
        </a:p>
      </dgm:t>
    </dgm:pt>
    <dgm:pt modelId="{7E033EE7-FED8-4360-9F40-8CBB4C0A37C7}" type="parTrans" cxnId="{59814CC3-4FC7-41FA-8ABF-2FCBFA7F725A}">
      <dgm:prSet/>
      <dgm:spPr/>
      <dgm:t>
        <a:bodyPr/>
        <a:lstStyle/>
        <a:p>
          <a:endParaRPr lang="en-US"/>
        </a:p>
      </dgm:t>
    </dgm:pt>
    <dgm:pt modelId="{90280BEE-1D2B-4B12-99E8-51C1122655A6}" type="sibTrans" cxnId="{59814CC3-4FC7-41FA-8ABF-2FCBFA7F725A}">
      <dgm:prSet/>
      <dgm:spPr/>
      <dgm:t>
        <a:bodyPr/>
        <a:lstStyle/>
        <a:p>
          <a:endParaRPr lang="en-US"/>
        </a:p>
      </dgm:t>
    </dgm:pt>
    <dgm:pt modelId="{9208D259-8DB6-4AF7-A6A6-0BF7838B6C20}">
      <dgm:prSet/>
      <dgm:spPr/>
      <dgm:t>
        <a:bodyPr/>
        <a:lstStyle/>
        <a:p>
          <a:pPr rtl="0"/>
          <a:r>
            <a:rPr lang="en-US" sz="1900" b="1" smtClean="0"/>
            <a:t>Interior framework included two spiral staircases for visitors</a:t>
          </a:r>
          <a:endParaRPr lang="en-US" sz="1900"/>
        </a:p>
      </dgm:t>
    </dgm:pt>
    <dgm:pt modelId="{A9B3BB80-58F5-4E63-992F-8E590E2F83CB}" type="parTrans" cxnId="{1C40A3CD-13D6-4D7D-B26F-891D62FD6F3B}">
      <dgm:prSet/>
      <dgm:spPr/>
      <dgm:t>
        <a:bodyPr/>
        <a:lstStyle/>
        <a:p>
          <a:endParaRPr lang="en-US"/>
        </a:p>
      </dgm:t>
    </dgm:pt>
    <dgm:pt modelId="{01289838-99FB-46ED-B5A9-202800861113}" type="sibTrans" cxnId="{1C40A3CD-13D6-4D7D-B26F-891D62FD6F3B}">
      <dgm:prSet/>
      <dgm:spPr/>
      <dgm:t>
        <a:bodyPr/>
        <a:lstStyle/>
        <a:p>
          <a:endParaRPr lang="en-US"/>
        </a:p>
      </dgm:t>
    </dgm:pt>
    <dgm:pt modelId="{A6B555C5-1645-4C22-B42D-DB8100A56D0E}" type="pres">
      <dgm:prSet presAssocID="{775AA5DD-A53B-4D79-A554-4F764946F1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788E6B-2283-4383-8E13-569A0C2C2E6E}" type="pres">
      <dgm:prSet presAssocID="{008528B0-4093-406F-9DBC-52788FC06C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40A3CD-13D6-4D7D-B26F-891D62FD6F3B}" srcId="{008528B0-4093-406F-9DBC-52788FC06C44}" destId="{9208D259-8DB6-4AF7-A6A6-0BF7838B6C20}" srcOrd="4" destOrd="0" parTransId="{A9B3BB80-58F5-4E63-992F-8E590E2F83CB}" sibTransId="{01289838-99FB-46ED-B5A9-202800861113}"/>
    <dgm:cxn modelId="{9CA51BD0-3CBA-48CF-B499-13CFB2120888}" type="presOf" srcId="{CB4BDFB4-441C-4C36-864E-70CBD2DFC9BD}" destId="{D1788E6B-2283-4383-8E13-569A0C2C2E6E}" srcOrd="0" destOrd="3" presId="urn:microsoft.com/office/officeart/2005/8/layout/hList6"/>
    <dgm:cxn modelId="{59814CC3-4FC7-41FA-8ABF-2FCBFA7F725A}" srcId="{008528B0-4093-406F-9DBC-52788FC06C44}" destId="{92ADB411-BED5-4D46-A2CB-EAB777AAE170}" srcOrd="3" destOrd="0" parTransId="{7E033EE7-FED8-4360-9F40-8CBB4C0A37C7}" sibTransId="{90280BEE-1D2B-4B12-99E8-51C1122655A6}"/>
    <dgm:cxn modelId="{9591F5E2-0306-41D1-834E-72BE8066C2B0}" srcId="{008528B0-4093-406F-9DBC-52788FC06C44}" destId="{CB4BDFB4-441C-4C36-864E-70CBD2DFC9BD}" srcOrd="2" destOrd="0" parTransId="{A3F09F44-0DB4-4DAF-B39C-0E82876243AC}" sibTransId="{C38882D7-7CFE-438C-A871-CCA4203A9140}"/>
    <dgm:cxn modelId="{9EE936E1-5BA4-4901-8EA3-C833834B2742}" type="presOf" srcId="{008528B0-4093-406F-9DBC-52788FC06C44}" destId="{D1788E6B-2283-4383-8E13-569A0C2C2E6E}" srcOrd="0" destOrd="0" presId="urn:microsoft.com/office/officeart/2005/8/layout/hList6"/>
    <dgm:cxn modelId="{FFE009C0-C717-407E-88B0-D73C642F402F}" type="presOf" srcId="{9208D259-8DB6-4AF7-A6A6-0BF7838B6C20}" destId="{D1788E6B-2283-4383-8E13-569A0C2C2E6E}" srcOrd="0" destOrd="5" presId="urn:microsoft.com/office/officeart/2005/8/layout/hList6"/>
    <dgm:cxn modelId="{2BAFBBEA-0358-4329-8264-631235735984}" type="presOf" srcId="{92ADB411-BED5-4D46-A2CB-EAB777AAE170}" destId="{D1788E6B-2283-4383-8E13-569A0C2C2E6E}" srcOrd="0" destOrd="4" presId="urn:microsoft.com/office/officeart/2005/8/layout/hList6"/>
    <dgm:cxn modelId="{D17A1F4F-8043-445A-821A-CA877C8A226A}" type="presOf" srcId="{FE4A6FED-D709-4804-8F46-BE006508784A}" destId="{D1788E6B-2283-4383-8E13-569A0C2C2E6E}" srcOrd="0" destOrd="1" presId="urn:microsoft.com/office/officeart/2005/8/layout/hList6"/>
    <dgm:cxn modelId="{CC8B1DFE-5555-4008-88AA-B9FE4BD6EFF5}" type="presOf" srcId="{D49F104E-10F6-4BAB-BD7A-C1A94FEA103C}" destId="{D1788E6B-2283-4383-8E13-569A0C2C2E6E}" srcOrd="0" destOrd="2" presId="urn:microsoft.com/office/officeart/2005/8/layout/hList6"/>
    <dgm:cxn modelId="{48344B33-F05E-4841-8ED1-73E301D537E3}" type="presOf" srcId="{775AA5DD-A53B-4D79-A554-4F764946F1A7}" destId="{A6B555C5-1645-4C22-B42D-DB8100A56D0E}" srcOrd="0" destOrd="0" presId="urn:microsoft.com/office/officeart/2005/8/layout/hList6"/>
    <dgm:cxn modelId="{DCE788AE-E7FE-4E22-9EB0-3ED8C2F9666E}" srcId="{775AA5DD-A53B-4D79-A554-4F764946F1A7}" destId="{008528B0-4093-406F-9DBC-52788FC06C44}" srcOrd="0" destOrd="0" parTransId="{210DC09B-9164-4D62-9552-D59061B13C68}" sibTransId="{CF24C780-D264-4090-91CA-17F72A46E859}"/>
    <dgm:cxn modelId="{4178F32E-905D-4907-BD01-A5A8F65BB91B}" srcId="{008528B0-4093-406F-9DBC-52788FC06C44}" destId="{FE4A6FED-D709-4804-8F46-BE006508784A}" srcOrd="0" destOrd="0" parTransId="{2BFD8891-0868-4E28-9E9B-3147E9010D1D}" sibTransId="{D7BF7E9A-84B8-4380-896D-9939BF076AB6}"/>
    <dgm:cxn modelId="{BB67229A-A6AC-4739-810E-904CDC7F2BC3}" srcId="{008528B0-4093-406F-9DBC-52788FC06C44}" destId="{D49F104E-10F6-4BAB-BD7A-C1A94FEA103C}" srcOrd="1" destOrd="0" parTransId="{700C0A1E-78CD-4ECD-BD88-90B63FDA7915}" sibTransId="{D0F081F0-9904-49C1-977F-A94BC1DD5717}"/>
    <dgm:cxn modelId="{9C748249-C79A-423D-8C22-F54A63D35C9E}" type="presParOf" srcId="{A6B555C5-1645-4C22-B42D-DB8100A56D0E}" destId="{D1788E6B-2283-4383-8E13-569A0C2C2E6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2041E-863D-477B-8272-4332D17F4EDE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76A9E-EA66-4FC2-8F13-87B8E2003A02}">
      <dgm:prSet custT="1"/>
      <dgm:spPr/>
      <dgm:t>
        <a:bodyPr/>
        <a:lstStyle/>
        <a:p>
          <a:pPr rtl="0"/>
          <a:r>
            <a:rPr lang="en-US" sz="2800" b="1" dirty="0" smtClean="0"/>
            <a:t>Eiffel Tower</a:t>
          </a:r>
          <a:endParaRPr lang="en-US" sz="2800" dirty="0"/>
        </a:p>
      </dgm:t>
    </dgm:pt>
    <dgm:pt modelId="{502FDF19-AAF4-4C4F-84CD-AFB7C9FCC39B}" type="parTrans" cxnId="{CC397C24-DEB2-4CCC-A502-1992E5BE7617}">
      <dgm:prSet/>
      <dgm:spPr/>
      <dgm:t>
        <a:bodyPr/>
        <a:lstStyle/>
        <a:p>
          <a:endParaRPr lang="en-US"/>
        </a:p>
      </dgm:t>
    </dgm:pt>
    <dgm:pt modelId="{6705C7CE-450A-4C56-B5D0-6F9C837E08F0}" type="sibTrans" cxnId="{CC397C24-DEB2-4CCC-A502-1992E5BE7617}">
      <dgm:prSet/>
      <dgm:spPr/>
      <dgm:t>
        <a:bodyPr/>
        <a:lstStyle/>
        <a:p>
          <a:endParaRPr lang="en-US"/>
        </a:p>
      </dgm:t>
    </dgm:pt>
    <dgm:pt modelId="{9DC257FC-B1F4-47A2-B959-D21277C37F28}">
      <dgm:prSet/>
      <dgm:spPr/>
      <dgm:t>
        <a:bodyPr/>
        <a:lstStyle/>
        <a:p>
          <a:pPr rtl="0"/>
          <a:r>
            <a:rPr lang="en-US" sz="1800" b="1" dirty="0" smtClean="0"/>
            <a:t>This iron tower is located in Paris and is named after designer/engineer </a:t>
          </a:r>
          <a:r>
            <a:rPr lang="en-US" sz="1800" b="1" dirty="0" err="1" smtClean="0"/>
            <a:t>Gustave</a:t>
          </a:r>
          <a:r>
            <a:rPr lang="en-US" sz="1800" b="1" dirty="0" smtClean="0"/>
            <a:t> Eiffel</a:t>
          </a:r>
          <a:endParaRPr lang="en-US" sz="1800" dirty="0"/>
        </a:p>
      </dgm:t>
    </dgm:pt>
    <dgm:pt modelId="{F6486BA1-9EFA-4D57-8A13-62866650F5F4}" type="parTrans" cxnId="{5A2910BD-D6C8-47C0-9A2F-ED6A847433AC}">
      <dgm:prSet/>
      <dgm:spPr/>
      <dgm:t>
        <a:bodyPr/>
        <a:lstStyle/>
        <a:p>
          <a:endParaRPr lang="en-US"/>
        </a:p>
      </dgm:t>
    </dgm:pt>
    <dgm:pt modelId="{AEEA4F73-C21F-4330-8EFC-CE09FEC4D19F}" type="sibTrans" cxnId="{5A2910BD-D6C8-47C0-9A2F-ED6A847433AC}">
      <dgm:prSet/>
      <dgm:spPr/>
      <dgm:t>
        <a:bodyPr/>
        <a:lstStyle/>
        <a:p>
          <a:endParaRPr lang="en-US"/>
        </a:p>
      </dgm:t>
    </dgm:pt>
    <dgm:pt modelId="{D37FF841-82BD-4F16-938E-4AC35689F0EB}">
      <dgm:prSet/>
      <dgm:spPr/>
      <dgm:t>
        <a:bodyPr/>
        <a:lstStyle/>
        <a:p>
          <a:pPr rtl="0"/>
          <a:r>
            <a:rPr lang="en-US" sz="1800" b="1" smtClean="0"/>
            <a:t>It was built as the entrance arch to the 1889 World’s Fair</a:t>
          </a:r>
          <a:endParaRPr lang="en-US" sz="1800"/>
        </a:p>
      </dgm:t>
    </dgm:pt>
    <dgm:pt modelId="{9DBD5576-75CE-4E56-8755-CC43AFF3499E}" type="parTrans" cxnId="{FE84A820-87D2-47EC-AB88-50C9FE8B0365}">
      <dgm:prSet/>
      <dgm:spPr/>
      <dgm:t>
        <a:bodyPr/>
        <a:lstStyle/>
        <a:p>
          <a:endParaRPr lang="en-US"/>
        </a:p>
      </dgm:t>
    </dgm:pt>
    <dgm:pt modelId="{0B331146-BFEF-47A4-9E43-12029B6EAF43}" type="sibTrans" cxnId="{FE84A820-87D2-47EC-AB88-50C9FE8B0365}">
      <dgm:prSet/>
      <dgm:spPr/>
      <dgm:t>
        <a:bodyPr/>
        <a:lstStyle/>
        <a:p>
          <a:endParaRPr lang="en-US"/>
        </a:p>
      </dgm:t>
    </dgm:pt>
    <dgm:pt modelId="{B97EA560-499B-4CB6-B763-CF37E78460ED}">
      <dgm:prSet/>
      <dgm:spPr/>
      <dgm:t>
        <a:bodyPr/>
        <a:lstStyle/>
        <a:p>
          <a:pPr rtl="0"/>
          <a:r>
            <a:rPr lang="en-US" sz="1800" b="1" smtClean="0"/>
            <a:t>Eiffel Tower is 1,063 feet tall (compared to John Hancock in Chicago:  1,127 feet tall)</a:t>
          </a:r>
          <a:endParaRPr lang="en-US" sz="1800"/>
        </a:p>
      </dgm:t>
    </dgm:pt>
    <dgm:pt modelId="{777BD9F6-10D0-45A7-B304-2BCA9FAE25FC}" type="parTrans" cxnId="{4AB8FFDB-90E7-481A-A638-EF888C74B51E}">
      <dgm:prSet/>
      <dgm:spPr/>
      <dgm:t>
        <a:bodyPr/>
        <a:lstStyle/>
        <a:p>
          <a:endParaRPr lang="en-US"/>
        </a:p>
      </dgm:t>
    </dgm:pt>
    <dgm:pt modelId="{756999DC-B55F-4E21-A629-C435B14AC141}" type="sibTrans" cxnId="{4AB8FFDB-90E7-481A-A638-EF888C74B51E}">
      <dgm:prSet/>
      <dgm:spPr/>
      <dgm:t>
        <a:bodyPr/>
        <a:lstStyle/>
        <a:p>
          <a:endParaRPr lang="en-US"/>
        </a:p>
      </dgm:t>
    </dgm:pt>
    <dgm:pt modelId="{F814E1F1-AE89-49B6-975D-122D41FC403E}">
      <dgm:prSet/>
      <dgm:spPr/>
      <dgm:t>
        <a:bodyPr/>
        <a:lstStyle/>
        <a:p>
          <a:pPr rtl="0"/>
          <a:r>
            <a:rPr lang="en-US" sz="1800" b="1" dirty="0" smtClean="0"/>
            <a:t>Internal access for </a:t>
          </a:r>
          <a:r>
            <a:rPr lang="en-US" sz="1800" b="1" dirty="0" smtClean="0"/>
            <a:t>visitors </a:t>
          </a:r>
          <a:r>
            <a:rPr lang="en-US" sz="1800" b="1" dirty="0" smtClean="0"/>
            <a:t>via stairs and elevator - Two restaurants</a:t>
          </a:r>
          <a:endParaRPr lang="en-US" sz="1800" dirty="0"/>
        </a:p>
      </dgm:t>
    </dgm:pt>
    <dgm:pt modelId="{36F3E31F-8EBB-4B45-B702-ED5D84507370}" type="parTrans" cxnId="{B9366CDE-A2B6-4E06-ABDE-F6E2B8477DA3}">
      <dgm:prSet/>
      <dgm:spPr/>
      <dgm:t>
        <a:bodyPr/>
        <a:lstStyle/>
        <a:p>
          <a:endParaRPr lang="en-US"/>
        </a:p>
      </dgm:t>
    </dgm:pt>
    <dgm:pt modelId="{B358AA90-8343-4284-9EA7-6839A995A980}" type="sibTrans" cxnId="{B9366CDE-A2B6-4E06-ABDE-F6E2B8477DA3}">
      <dgm:prSet/>
      <dgm:spPr/>
      <dgm:t>
        <a:bodyPr/>
        <a:lstStyle/>
        <a:p>
          <a:endParaRPr lang="en-US"/>
        </a:p>
      </dgm:t>
    </dgm:pt>
    <dgm:pt modelId="{D41319C5-8CE6-4057-BF5E-7237C0990E18}">
      <dgm:prSet/>
      <dgm:spPr/>
      <dgm:t>
        <a:bodyPr/>
        <a:lstStyle/>
        <a:p>
          <a:pPr rtl="0"/>
          <a:r>
            <a:rPr lang="en-US" sz="1800" b="1" smtClean="0"/>
            <a:t>More than 200,000,000 people have visited the Eiffel Tower since its construction in 1889</a:t>
          </a:r>
          <a:endParaRPr lang="en-US" sz="1800"/>
        </a:p>
      </dgm:t>
    </dgm:pt>
    <dgm:pt modelId="{B16717B4-F2A7-4817-B965-3CE2389CD425}" type="parTrans" cxnId="{996717AF-1B72-407D-9236-7881DF6A26C8}">
      <dgm:prSet/>
      <dgm:spPr/>
      <dgm:t>
        <a:bodyPr/>
        <a:lstStyle/>
        <a:p>
          <a:endParaRPr lang="en-US"/>
        </a:p>
      </dgm:t>
    </dgm:pt>
    <dgm:pt modelId="{A86647A7-381D-408B-B968-9F7D6316CD6E}" type="sibTrans" cxnId="{996717AF-1B72-407D-9236-7881DF6A26C8}">
      <dgm:prSet/>
      <dgm:spPr/>
      <dgm:t>
        <a:bodyPr/>
        <a:lstStyle/>
        <a:p>
          <a:endParaRPr lang="en-US"/>
        </a:p>
      </dgm:t>
    </dgm:pt>
    <dgm:pt modelId="{EAE34833-2630-4D43-817E-C74FEC0FCEDD}" type="pres">
      <dgm:prSet presAssocID="{1012041E-863D-477B-8272-4332D17F4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E6F429-D937-44AD-8904-527CB676C93D}" type="pres">
      <dgm:prSet presAssocID="{64876A9E-EA66-4FC2-8F13-87B8E2003A0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2910BD-D6C8-47C0-9A2F-ED6A847433AC}" srcId="{64876A9E-EA66-4FC2-8F13-87B8E2003A02}" destId="{9DC257FC-B1F4-47A2-B959-D21277C37F28}" srcOrd="0" destOrd="0" parTransId="{F6486BA1-9EFA-4D57-8A13-62866650F5F4}" sibTransId="{AEEA4F73-C21F-4330-8EFC-CE09FEC4D19F}"/>
    <dgm:cxn modelId="{8EB15658-7AA0-45CC-89C0-0FEF7D0C2294}" type="presOf" srcId="{64876A9E-EA66-4FC2-8F13-87B8E2003A02}" destId="{1BE6F429-D937-44AD-8904-527CB676C93D}" srcOrd="0" destOrd="0" presId="urn:microsoft.com/office/officeart/2005/8/layout/hList6"/>
    <dgm:cxn modelId="{B9366CDE-A2B6-4E06-ABDE-F6E2B8477DA3}" srcId="{64876A9E-EA66-4FC2-8F13-87B8E2003A02}" destId="{F814E1F1-AE89-49B6-975D-122D41FC403E}" srcOrd="3" destOrd="0" parTransId="{36F3E31F-8EBB-4B45-B702-ED5D84507370}" sibTransId="{B358AA90-8343-4284-9EA7-6839A995A980}"/>
    <dgm:cxn modelId="{66638870-DFC8-4685-8651-2B7843933B57}" type="presOf" srcId="{F814E1F1-AE89-49B6-975D-122D41FC403E}" destId="{1BE6F429-D937-44AD-8904-527CB676C93D}" srcOrd="0" destOrd="4" presId="urn:microsoft.com/office/officeart/2005/8/layout/hList6"/>
    <dgm:cxn modelId="{31F3166B-56A1-4C5F-A3F9-86552608E271}" type="presOf" srcId="{D37FF841-82BD-4F16-938E-4AC35689F0EB}" destId="{1BE6F429-D937-44AD-8904-527CB676C93D}" srcOrd="0" destOrd="2" presId="urn:microsoft.com/office/officeart/2005/8/layout/hList6"/>
    <dgm:cxn modelId="{FE84A820-87D2-47EC-AB88-50C9FE8B0365}" srcId="{64876A9E-EA66-4FC2-8F13-87B8E2003A02}" destId="{D37FF841-82BD-4F16-938E-4AC35689F0EB}" srcOrd="1" destOrd="0" parTransId="{9DBD5576-75CE-4E56-8755-CC43AFF3499E}" sibTransId="{0B331146-BFEF-47A4-9E43-12029B6EAF43}"/>
    <dgm:cxn modelId="{56AA9B96-398F-433D-8F20-44A850678952}" type="presOf" srcId="{D41319C5-8CE6-4057-BF5E-7237C0990E18}" destId="{1BE6F429-D937-44AD-8904-527CB676C93D}" srcOrd="0" destOrd="5" presId="urn:microsoft.com/office/officeart/2005/8/layout/hList6"/>
    <dgm:cxn modelId="{EEA4AA97-17BC-4F57-A40D-C16F09D67BB1}" type="presOf" srcId="{1012041E-863D-477B-8272-4332D17F4EDE}" destId="{EAE34833-2630-4D43-817E-C74FEC0FCEDD}" srcOrd="0" destOrd="0" presId="urn:microsoft.com/office/officeart/2005/8/layout/hList6"/>
    <dgm:cxn modelId="{E429923B-6087-4B8D-8616-1DE69029D9F5}" type="presOf" srcId="{9DC257FC-B1F4-47A2-B959-D21277C37F28}" destId="{1BE6F429-D937-44AD-8904-527CB676C93D}" srcOrd="0" destOrd="1" presId="urn:microsoft.com/office/officeart/2005/8/layout/hList6"/>
    <dgm:cxn modelId="{D66058D2-F702-402B-BF86-702BFB441BA3}" type="presOf" srcId="{B97EA560-499B-4CB6-B763-CF37E78460ED}" destId="{1BE6F429-D937-44AD-8904-527CB676C93D}" srcOrd="0" destOrd="3" presId="urn:microsoft.com/office/officeart/2005/8/layout/hList6"/>
    <dgm:cxn modelId="{996717AF-1B72-407D-9236-7881DF6A26C8}" srcId="{64876A9E-EA66-4FC2-8F13-87B8E2003A02}" destId="{D41319C5-8CE6-4057-BF5E-7237C0990E18}" srcOrd="4" destOrd="0" parTransId="{B16717B4-F2A7-4817-B965-3CE2389CD425}" sibTransId="{A86647A7-381D-408B-B968-9F7D6316CD6E}"/>
    <dgm:cxn modelId="{CC397C24-DEB2-4CCC-A502-1992E5BE7617}" srcId="{1012041E-863D-477B-8272-4332D17F4EDE}" destId="{64876A9E-EA66-4FC2-8F13-87B8E2003A02}" srcOrd="0" destOrd="0" parTransId="{502FDF19-AAF4-4C4F-84CD-AFB7C9FCC39B}" sibTransId="{6705C7CE-450A-4C56-B5D0-6F9C837E08F0}"/>
    <dgm:cxn modelId="{4AB8FFDB-90E7-481A-A638-EF888C74B51E}" srcId="{64876A9E-EA66-4FC2-8F13-87B8E2003A02}" destId="{B97EA560-499B-4CB6-B763-CF37E78460ED}" srcOrd="2" destOrd="0" parTransId="{777BD9F6-10D0-45A7-B304-2BCA9FAE25FC}" sibTransId="{756999DC-B55F-4E21-A629-C435B14AC141}"/>
    <dgm:cxn modelId="{AD365246-1AE9-4A07-9AB7-2FB51A48B400}" type="presParOf" srcId="{EAE34833-2630-4D43-817E-C74FEC0FCEDD}" destId="{1BE6F429-D937-44AD-8904-527CB676C93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788E6B-2283-4383-8E13-569A0C2C2E6E}">
      <dsp:nvSpPr>
        <dsp:cNvPr id="0" name=""/>
        <dsp:cNvSpPr/>
      </dsp:nvSpPr>
      <dsp:spPr>
        <a:xfrm rot="16200000">
          <a:off x="-1254804" y="1254804"/>
          <a:ext cx="6501780" cy="3992172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Statue of Liberty</a:t>
          </a:r>
          <a:endParaRPr lang="en-US" sz="28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Neoclassical sculpture on Liberty Island in New York (south of Ellis Island)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Gift to the U.S. from France, dedicated in 1886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smtClean="0"/>
            <a:t>Symbol of freedom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smtClean="0"/>
            <a:t>Designer Frederic Bartholdi and Engineer Gustave Eiffel created an iron support structure with copper skin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smtClean="0"/>
            <a:t>Interior framework included two spiral staircases for visitors</a:t>
          </a:r>
          <a:endParaRPr lang="en-US" sz="1900" kern="1200"/>
        </a:p>
      </dsp:txBody>
      <dsp:txXfrm rot="16200000">
        <a:off x="-1254804" y="1254804"/>
        <a:ext cx="6501780" cy="3992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E6F429-D937-44AD-8904-527CB676C93D}">
      <dsp:nvSpPr>
        <dsp:cNvPr id="0" name=""/>
        <dsp:cNvSpPr/>
      </dsp:nvSpPr>
      <dsp:spPr>
        <a:xfrm rot="16200000">
          <a:off x="-626089" y="626089"/>
          <a:ext cx="6555641" cy="530346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Eiffel Tower</a:t>
          </a:r>
          <a:endParaRPr lang="en-US" sz="2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This iron tower is located in Paris and is named after designer/engineer </a:t>
          </a:r>
          <a:r>
            <a:rPr lang="en-US" sz="1800" b="1" kern="1200" dirty="0" err="1" smtClean="0"/>
            <a:t>Gustave</a:t>
          </a:r>
          <a:r>
            <a:rPr lang="en-US" sz="1800" b="1" kern="1200" dirty="0" smtClean="0"/>
            <a:t> Eiffel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It was built as the entrance arch to the 1889 World’s Fair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Eiffel Tower is 1,063 feet tall (compared to John Hancock in Chicago:  1,127 feet tall)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Internal access for </a:t>
          </a:r>
          <a:r>
            <a:rPr lang="en-US" sz="1800" b="1" kern="1200" dirty="0" smtClean="0"/>
            <a:t>visitors </a:t>
          </a:r>
          <a:r>
            <a:rPr lang="en-US" sz="1800" b="1" kern="1200" dirty="0" smtClean="0"/>
            <a:t>via stairs and elevator - Two restaurants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More than 200,000,000 people have visited the Eiffel Tower since its construction in 1889</a:t>
          </a:r>
          <a:endParaRPr lang="en-US" sz="1800" kern="1200"/>
        </a:p>
      </dsp:txBody>
      <dsp:txXfrm rot="16200000">
        <a:off x="-626089" y="626089"/>
        <a:ext cx="6555641" cy="5303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1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8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42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8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99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09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6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2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9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33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34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2E31-01E1-4E86-870B-33053F8F0992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CAFE-5A44-4538-82FE-4B0EBD043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25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hyperlink" Target="//upload.wikimedia.org/wikipedia/commons/a/a1/Statue_of_Liberty_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hyperlink" Target="//upload.wikimedia.org/wikipedia/commons/a/a8/Tour_Eiffel_Wikimedia_Common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le:Statue of Liberty 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9689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504143264"/>
              </p:ext>
            </p:extLst>
          </p:nvPr>
        </p:nvGraphicFramePr>
        <p:xfrm>
          <a:off x="5060339" y="228506"/>
          <a:ext cx="3992172" cy="6501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6024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Tour Eiffel Wikimedia Comm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" y="0"/>
            <a:ext cx="37033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879998633"/>
              </p:ext>
            </p:extLst>
          </p:nvPr>
        </p:nvGraphicFramePr>
        <p:xfrm>
          <a:off x="3749050" y="137196"/>
          <a:ext cx="5303462" cy="6555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9152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CAREMARK RX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CAREMARK RX</dc:creator>
  <cp:lastModifiedBy>Thomson Reuters</cp:lastModifiedBy>
  <cp:revision>5</cp:revision>
  <dcterms:created xsi:type="dcterms:W3CDTF">2012-01-25T21:19:57Z</dcterms:created>
  <dcterms:modified xsi:type="dcterms:W3CDTF">2012-01-25T21:49:39Z</dcterms:modified>
</cp:coreProperties>
</file>